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F3B9221-6FCD-4DF5-B6B7-96A709B2A6B1}">
          <p14:sldIdLst>
            <p14:sldId id="257"/>
          </p14:sldIdLst>
        </p14:section>
        <p14:section name="Section sans titre" id="{CCE60593-E8EB-416D-993B-EC0E1F56AA2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3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54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3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69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16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90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82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52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7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36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F34FD-8A23-4B3A-A3FD-406D2CE2C914}" type="datetimeFigureOut">
              <a:rPr lang="fr-FR" smtClean="0"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20DE-C42D-468E-990D-1BF8E6808D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39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47664" y="2676097"/>
            <a:ext cx="6264696" cy="4648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rgbClr val="66CCFF"/>
                </a:solidFill>
              </a:rPr>
              <a:t>Assemblée Générale = Tous les membres du réseau Projection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492995" y="3212976"/>
            <a:ext cx="6264696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5220071" y="3225750"/>
            <a:ext cx="2537619" cy="1571402"/>
          </a:xfrm>
          <a:prstGeom prst="triangl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51072" y="3170464"/>
            <a:ext cx="231247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solidFill>
                  <a:schemeClr val="bg1"/>
                </a:solidFill>
              </a:rPr>
              <a:t>Bureau exécutif</a:t>
            </a:r>
          </a:p>
          <a:p>
            <a:pPr algn="ctr">
              <a:lnSpc>
                <a:spcPct val="150000"/>
              </a:lnSpc>
            </a:pPr>
            <a:r>
              <a:rPr lang="fr-FR" dirty="0">
                <a:solidFill>
                  <a:schemeClr val="bg1"/>
                </a:solidFill>
              </a:rPr>
              <a:t>&lt;</a:t>
            </a:r>
            <a:r>
              <a:rPr lang="fr-FR" dirty="0" smtClean="0">
                <a:solidFill>
                  <a:schemeClr val="bg1"/>
                </a:solidFill>
              </a:rPr>
              <a:t> 4 membres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19672" y="3284984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solidFill>
                  <a:srgbClr val="66CCFF"/>
                </a:solidFill>
              </a:rPr>
              <a:t>Conseil d’Administration  </a:t>
            </a:r>
          </a:p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rgbClr val="66CCFF"/>
                </a:solidFill>
              </a:rPr>
              <a:t>&lt; 15 membres tous (co)pilotes d’activités du réseau 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619672" y="2244049"/>
            <a:ext cx="6264696" cy="4648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rgbClr val="66CCFF"/>
                </a:solidFill>
              </a:rPr>
              <a:t>Réseau Projection = Association Assoprojection</a:t>
            </a:r>
          </a:p>
        </p:txBody>
      </p:sp>
      <p:sp>
        <p:nvSpPr>
          <p:cNvPr id="12" name="Ellipse 11"/>
          <p:cNvSpPr/>
          <p:nvPr/>
        </p:nvSpPr>
        <p:spPr>
          <a:xfrm>
            <a:off x="683568" y="1916832"/>
            <a:ext cx="7992888" cy="3600400"/>
          </a:xfrm>
          <a:prstGeom prst="ellipse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1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Veolia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Audrey.PELERIN</dc:creator>
  <cp:lastModifiedBy>Audrey.PELERIN</cp:lastModifiedBy>
  <cp:revision>3</cp:revision>
  <dcterms:created xsi:type="dcterms:W3CDTF">2017-12-03T19:55:43Z</dcterms:created>
  <dcterms:modified xsi:type="dcterms:W3CDTF">2017-12-03T20:18:10Z</dcterms:modified>
</cp:coreProperties>
</file>